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7559675" cy="1069181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747775"/>
          </p15:clr>
        </p15:guide>
        <p15:guide id="2" pos="2381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D8040"/>
    <a:srgbClr val="131F19"/>
    <a:srgbClr val="003A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89E61EE-23C0-4AA7-83DD-5E89A8E72C7E}" v="23" dt="2025-09-28T22:04:15.09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4051" autoAdjust="0"/>
    <p:restoredTop sz="94660"/>
  </p:normalViewPr>
  <p:slideViewPr>
    <p:cSldViewPr snapToGrid="0">
      <p:cViewPr>
        <p:scale>
          <a:sx n="100" d="100"/>
          <a:sy n="100" d="100"/>
        </p:scale>
        <p:origin x="3114" y="-2286"/>
      </p:cViewPr>
      <p:guideLst>
        <p:guide orient="horz" pos="3368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stafa ALILI" userId="02e7da7fa5baaf69" providerId="LiveId" clId="{40C87259-25FD-475D-9BB5-F7DD3AF45284}"/>
    <pc:docChg chg="undo redo custSel modSld">
      <pc:chgData name="Mostafa ALILI" userId="02e7da7fa5baaf69" providerId="LiveId" clId="{40C87259-25FD-475D-9BB5-F7DD3AF45284}" dt="2025-09-28T22:04:38.843" v="577" actId="34135"/>
      <pc:docMkLst>
        <pc:docMk/>
      </pc:docMkLst>
      <pc:sldChg chg="addSp delSp modSp mod">
        <pc:chgData name="Mostafa ALILI" userId="02e7da7fa5baaf69" providerId="LiveId" clId="{40C87259-25FD-475D-9BB5-F7DD3AF45284}" dt="2025-09-28T22:04:38.843" v="577" actId="34135"/>
        <pc:sldMkLst>
          <pc:docMk/>
          <pc:sldMk cId="0" sldId="256"/>
        </pc:sldMkLst>
        <pc:spChg chg="add mod">
          <ac:chgData name="Mostafa ALILI" userId="02e7da7fa5baaf69" providerId="LiveId" clId="{40C87259-25FD-475D-9BB5-F7DD3AF45284}" dt="2025-09-28T22:04:20.588" v="576" actId="34135"/>
          <ac:spMkLst>
            <pc:docMk/>
            <pc:sldMk cId="0" sldId="256"/>
            <ac:spMk id="5" creationId="{AF7A5D30-8D59-199B-54CA-A37D049C91F9}"/>
          </ac:spMkLst>
        </pc:spChg>
        <pc:spChg chg="add mod">
          <ac:chgData name="Mostafa ALILI" userId="02e7da7fa5baaf69" providerId="LiveId" clId="{40C87259-25FD-475D-9BB5-F7DD3AF45284}" dt="2025-09-28T22:04:20.588" v="576" actId="34135"/>
          <ac:spMkLst>
            <pc:docMk/>
            <pc:sldMk cId="0" sldId="256"/>
            <ac:spMk id="6" creationId="{C5E301AB-83A2-DB4A-52D5-DA76D97189B8}"/>
          </ac:spMkLst>
        </pc:spChg>
        <pc:spChg chg="add mod ord">
          <ac:chgData name="Mostafa ALILI" userId="02e7da7fa5baaf69" providerId="LiveId" clId="{40C87259-25FD-475D-9BB5-F7DD3AF45284}" dt="2025-09-28T21:34:59.953" v="385" actId="14100"/>
          <ac:spMkLst>
            <pc:docMk/>
            <pc:sldMk cId="0" sldId="256"/>
            <ac:spMk id="7" creationId="{301F4A9E-E521-50BB-CBD6-0426DF75547E}"/>
          </ac:spMkLst>
        </pc:spChg>
        <pc:spChg chg="add mod">
          <ac:chgData name="Mostafa ALILI" userId="02e7da7fa5baaf69" providerId="LiveId" clId="{40C87259-25FD-475D-9BB5-F7DD3AF45284}" dt="2025-09-28T22:04:38.843" v="577" actId="34135"/>
          <ac:spMkLst>
            <pc:docMk/>
            <pc:sldMk cId="0" sldId="256"/>
            <ac:spMk id="8" creationId="{52EC2263-4640-92CF-4ED2-0647AA5C8B6F}"/>
          </ac:spMkLst>
        </pc:spChg>
        <pc:spChg chg="add del mod">
          <ac:chgData name="Mostafa ALILI" userId="02e7da7fa5baaf69" providerId="LiveId" clId="{40C87259-25FD-475D-9BB5-F7DD3AF45284}" dt="2025-09-28T22:03:52.155" v="573" actId="478"/>
          <ac:spMkLst>
            <pc:docMk/>
            <pc:sldMk cId="0" sldId="256"/>
            <ac:spMk id="17" creationId="{DA209F79-30F1-ABDF-E5BB-4BD752FDFAE6}"/>
          </ac:spMkLst>
        </pc:spChg>
        <pc:spChg chg="add mod">
          <ac:chgData name="Mostafa ALILI" userId="02e7da7fa5baaf69" providerId="LiveId" clId="{40C87259-25FD-475D-9BB5-F7DD3AF45284}" dt="2025-09-28T22:04:38.843" v="577" actId="34135"/>
          <ac:spMkLst>
            <pc:docMk/>
            <pc:sldMk cId="0" sldId="256"/>
            <ac:spMk id="18" creationId="{53459AB4-971D-EFF5-BB98-F71A864C4630}"/>
          </ac:spMkLst>
        </pc:spChg>
        <pc:spChg chg="add mod">
          <ac:chgData name="Mostafa ALILI" userId="02e7da7fa5baaf69" providerId="LiveId" clId="{40C87259-25FD-475D-9BB5-F7DD3AF45284}" dt="2025-09-28T22:04:38.843" v="577" actId="34135"/>
          <ac:spMkLst>
            <pc:docMk/>
            <pc:sldMk cId="0" sldId="256"/>
            <ac:spMk id="19" creationId="{3E36A1C8-59A5-3792-CDB6-1735BA101EB4}"/>
          </ac:spMkLst>
        </pc:spChg>
        <pc:spChg chg="add mod">
          <ac:chgData name="Mostafa ALILI" userId="02e7da7fa5baaf69" providerId="LiveId" clId="{40C87259-25FD-475D-9BB5-F7DD3AF45284}" dt="2025-09-28T22:04:38.843" v="577" actId="34135"/>
          <ac:spMkLst>
            <pc:docMk/>
            <pc:sldMk cId="0" sldId="256"/>
            <ac:spMk id="20" creationId="{652659EC-2FC0-D964-5542-7DDB9750DC45}"/>
          </ac:spMkLst>
        </pc:spChg>
        <pc:spChg chg="add del mod">
          <ac:chgData name="Mostafa ALILI" userId="02e7da7fa5baaf69" providerId="LiveId" clId="{40C87259-25FD-475D-9BB5-F7DD3AF45284}" dt="2025-09-28T21:56:36.891" v="522" actId="478"/>
          <ac:spMkLst>
            <pc:docMk/>
            <pc:sldMk cId="0" sldId="256"/>
            <ac:spMk id="25" creationId="{1D8EBB0D-6A66-69C9-F936-9AD545B31477}"/>
          </ac:spMkLst>
        </pc:spChg>
        <pc:spChg chg="add mod">
          <ac:chgData name="Mostafa ALILI" userId="02e7da7fa5baaf69" providerId="LiveId" clId="{40C87259-25FD-475D-9BB5-F7DD3AF45284}" dt="2025-09-28T22:04:38.843" v="577" actId="34135"/>
          <ac:spMkLst>
            <pc:docMk/>
            <pc:sldMk cId="0" sldId="256"/>
            <ac:spMk id="32" creationId="{C0384E23-6089-91EE-C964-35504EC614ED}"/>
          </ac:spMkLst>
        </pc:spChg>
        <pc:grpChg chg="add mod">
          <ac:chgData name="Mostafa ALILI" userId="02e7da7fa5baaf69" providerId="LiveId" clId="{40C87259-25FD-475D-9BB5-F7DD3AF45284}" dt="2025-09-28T22:04:20.588" v="576" actId="34135"/>
          <ac:grpSpMkLst>
            <pc:docMk/>
            <pc:sldMk cId="0" sldId="256"/>
            <ac:grpSpMk id="33" creationId="{034D93FA-BE26-B0EE-6E2D-5BD5E517DE7C}"/>
          </ac:grpSpMkLst>
        </pc:grpChg>
        <pc:grpChg chg="add mod">
          <ac:chgData name="Mostafa ALILI" userId="02e7da7fa5baaf69" providerId="LiveId" clId="{40C87259-25FD-475D-9BB5-F7DD3AF45284}" dt="2025-09-28T22:04:20.588" v="576" actId="34135"/>
          <ac:grpSpMkLst>
            <pc:docMk/>
            <pc:sldMk cId="0" sldId="256"/>
            <ac:grpSpMk id="34" creationId="{AC1C8CC4-CDF4-9043-F8E0-94C1B389C55A}"/>
          </ac:grpSpMkLst>
        </pc:grpChg>
        <pc:picChg chg="add del mod">
          <ac:chgData name="Mostafa ALILI" userId="02e7da7fa5baaf69" providerId="LiveId" clId="{40C87259-25FD-475D-9BB5-F7DD3AF45284}" dt="2025-09-28T21:15:03.067" v="35" actId="478"/>
          <ac:picMkLst>
            <pc:docMk/>
            <pc:sldMk cId="0" sldId="256"/>
            <ac:picMk id="3" creationId="{62F7CB3F-5ACA-45F4-2C95-48BE4EA0C4D0}"/>
          </ac:picMkLst>
        </pc:picChg>
        <pc:picChg chg="add mod">
          <ac:chgData name="Mostafa ALILI" userId="02e7da7fa5baaf69" providerId="LiveId" clId="{40C87259-25FD-475D-9BB5-F7DD3AF45284}" dt="2025-09-28T22:04:20.588" v="576" actId="34135"/>
          <ac:picMkLst>
            <pc:docMk/>
            <pc:sldMk cId="0" sldId="256"/>
            <ac:picMk id="4" creationId="{1D245678-F244-F24E-B622-71448D29EA86}"/>
          </ac:picMkLst>
        </pc:picChg>
        <pc:picChg chg="add del mod">
          <ac:chgData name="Mostafa ALILI" userId="02e7da7fa5baaf69" providerId="LiveId" clId="{40C87259-25FD-475D-9BB5-F7DD3AF45284}" dt="2025-09-28T21:41:17.627" v="406" actId="478"/>
          <ac:picMkLst>
            <pc:docMk/>
            <pc:sldMk cId="0" sldId="256"/>
            <ac:picMk id="10" creationId="{856F612F-D15E-F208-DC67-902C03C66D79}"/>
          </ac:picMkLst>
        </pc:picChg>
        <pc:picChg chg="add mod">
          <ac:chgData name="Mostafa ALILI" userId="02e7da7fa5baaf69" providerId="LiveId" clId="{40C87259-25FD-475D-9BB5-F7DD3AF45284}" dt="2025-09-28T22:04:38.843" v="577" actId="34135"/>
          <ac:picMkLst>
            <pc:docMk/>
            <pc:sldMk cId="0" sldId="256"/>
            <ac:picMk id="12" creationId="{9C413A11-9AA8-272B-D55A-788AC39959BD}"/>
          </ac:picMkLst>
        </pc:picChg>
        <pc:picChg chg="add mod">
          <ac:chgData name="Mostafa ALILI" userId="02e7da7fa5baaf69" providerId="LiveId" clId="{40C87259-25FD-475D-9BB5-F7DD3AF45284}" dt="2025-09-28T22:04:38.843" v="577" actId="34135"/>
          <ac:picMkLst>
            <pc:docMk/>
            <pc:sldMk cId="0" sldId="256"/>
            <ac:picMk id="14" creationId="{47D4EAB6-23DA-80FF-8CB7-4E8A51D02F80}"/>
          </ac:picMkLst>
        </pc:picChg>
        <pc:picChg chg="add mod">
          <ac:chgData name="Mostafa ALILI" userId="02e7da7fa5baaf69" providerId="LiveId" clId="{40C87259-25FD-475D-9BB5-F7DD3AF45284}" dt="2025-09-28T22:04:38.843" v="577" actId="34135"/>
          <ac:picMkLst>
            <pc:docMk/>
            <pc:sldMk cId="0" sldId="256"/>
            <ac:picMk id="16" creationId="{8BB60833-EBA3-D6D3-3433-951665DC4C54}"/>
          </ac:picMkLst>
        </pc:picChg>
        <pc:picChg chg="add del mod">
          <ac:chgData name="Mostafa ALILI" userId="02e7da7fa5baaf69" providerId="LiveId" clId="{40C87259-25FD-475D-9BB5-F7DD3AF45284}" dt="2025-09-28T21:59:04.145" v="530" actId="478"/>
          <ac:picMkLst>
            <pc:docMk/>
            <pc:sldMk cId="0" sldId="256"/>
            <ac:picMk id="22" creationId="{58F02E21-161D-EAE2-43D2-DA3B53B181F0}"/>
          </ac:picMkLst>
        </pc:picChg>
        <pc:picChg chg="add del mod">
          <ac:chgData name="Mostafa ALILI" userId="02e7da7fa5baaf69" providerId="LiveId" clId="{40C87259-25FD-475D-9BB5-F7DD3AF45284}" dt="2025-09-28T21:59:02.434" v="529" actId="478"/>
          <ac:picMkLst>
            <pc:docMk/>
            <pc:sldMk cId="0" sldId="256"/>
            <ac:picMk id="24" creationId="{264AFA70-AA09-DA3C-6FA8-9121479D517D}"/>
          </ac:picMkLst>
        </pc:picChg>
        <pc:picChg chg="add mod">
          <ac:chgData name="Mostafa ALILI" userId="02e7da7fa5baaf69" providerId="LiveId" clId="{40C87259-25FD-475D-9BB5-F7DD3AF45284}" dt="2025-09-28T22:03:18.739" v="569" actId="1076"/>
          <ac:picMkLst>
            <pc:docMk/>
            <pc:sldMk cId="0" sldId="256"/>
            <ac:picMk id="27" creationId="{D16724EA-B885-F0F4-9AF6-0D86C2E100E2}"/>
          </ac:picMkLst>
        </pc:picChg>
        <pc:picChg chg="add mod">
          <ac:chgData name="Mostafa ALILI" userId="02e7da7fa5baaf69" providerId="LiveId" clId="{40C87259-25FD-475D-9BB5-F7DD3AF45284}" dt="2025-09-28T22:04:38.843" v="577" actId="34135"/>
          <ac:picMkLst>
            <pc:docMk/>
            <pc:sldMk cId="0" sldId="256"/>
            <ac:picMk id="29" creationId="{0283CFE8-6868-FC67-5D9A-171F60533E9A}"/>
          </ac:picMkLst>
        </pc:picChg>
        <pc:picChg chg="add mod">
          <ac:chgData name="Mostafa ALILI" userId="02e7da7fa5baaf69" providerId="LiveId" clId="{40C87259-25FD-475D-9BB5-F7DD3AF45284}" dt="2025-09-28T22:04:38.843" v="577" actId="34135"/>
          <ac:picMkLst>
            <pc:docMk/>
            <pc:sldMk cId="0" sldId="256"/>
            <ac:picMk id="31" creationId="{C8D0159A-1EEF-3773-FF31-B0C8F5B13013}"/>
          </ac:picMkLst>
        </pc:picChg>
        <pc:picChg chg="del">
          <ac:chgData name="Mostafa ALILI" userId="02e7da7fa5baaf69" providerId="LiveId" clId="{40C87259-25FD-475D-9BB5-F7DD3AF45284}" dt="2025-09-28T14:58:09.656" v="1" actId="478"/>
          <ac:picMkLst>
            <pc:docMk/>
            <pc:sldMk cId="0" sldId="256"/>
            <ac:picMk id="54" creationId="{00000000-0000-0000-0000-000000000000}"/>
          </ac:picMkLst>
        </pc:picChg>
        <pc:picChg chg="del mod">
          <ac:chgData name="Mostafa ALILI" userId="02e7da7fa5baaf69" providerId="LiveId" clId="{40C87259-25FD-475D-9BB5-F7DD3AF45284}" dt="2025-09-28T21:26:21.313" v="128" actId="478"/>
          <ac:picMkLst>
            <pc:docMk/>
            <pc:sldMk cId="0" sldId="256"/>
            <ac:picMk id="55" creationId="{00000000-0000-0000-0000-000000000000}"/>
          </ac:picMkLst>
        </pc:picChg>
        <pc:picChg chg="del">
          <ac:chgData name="Mostafa ALILI" userId="02e7da7fa5baaf69" providerId="LiveId" clId="{40C87259-25FD-475D-9BB5-F7DD3AF45284}" dt="2025-09-28T21:37:03.848" v="395" actId="478"/>
          <ac:picMkLst>
            <pc:docMk/>
            <pc:sldMk cId="0" sldId="256"/>
            <ac:picMk id="56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217050" y="685800"/>
            <a:ext cx="2424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685800"/>
            <a:ext cx="24241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svg"/><Relationship Id="rId3" Type="http://schemas.openxmlformats.org/officeDocument/2006/relationships/image" Target="../media/image1.png"/><Relationship Id="rId7" Type="http://schemas.openxmlformats.org/officeDocument/2006/relationships/image" Target="../media/image5.sv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svg"/><Relationship Id="rId5" Type="http://schemas.openxmlformats.org/officeDocument/2006/relationships/image" Target="../media/image3.svg"/><Relationship Id="rId15" Type="http://schemas.openxmlformats.org/officeDocument/2006/relationships/image" Target="../media/image13.sv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sv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01F4A9E-E521-50BB-CBD6-0426DF75547E}"/>
              </a:ext>
            </a:extLst>
          </p:cNvPr>
          <p:cNvSpPr/>
          <p:nvPr/>
        </p:nvSpPr>
        <p:spPr>
          <a:xfrm>
            <a:off x="-1" y="1"/>
            <a:ext cx="7559675" cy="617990"/>
          </a:xfrm>
          <a:prstGeom prst="rect">
            <a:avLst/>
          </a:prstGeom>
          <a:gradFill flip="none" rotWithShape="1">
            <a:gsLst>
              <a:gs pos="19000">
                <a:schemeClr val="bg1"/>
              </a:gs>
              <a:gs pos="36000">
                <a:srgbClr val="00B050"/>
              </a:gs>
              <a:gs pos="68000">
                <a:srgbClr val="0D8040"/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AC1C8CC4-CDF4-9043-F8E0-94C1B389C55A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0" y="-22345"/>
            <a:ext cx="7559675" cy="674843"/>
            <a:chOff x="0" y="-22345"/>
            <a:chExt cx="7559675" cy="674843"/>
          </a:xfrm>
        </p:grpSpPr>
        <p:pic>
          <p:nvPicPr>
            <p:cNvPr id="4" name="Picture 3" descr="A green logo with a white background">
              <a:extLst>
                <a:ext uri="{FF2B5EF4-FFF2-40B4-BE49-F238E27FC236}">
                  <a16:creationId xmlns:a16="http://schemas.microsoft.com/office/drawing/2014/main" id="{1D245678-F244-F24E-B622-71448D29EA86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0"/>
              <a:ext cx="1405602" cy="652498"/>
            </a:xfrm>
            <a:prstGeom prst="rect">
              <a:avLst/>
            </a:prstGeom>
          </p:spPr>
        </p:pic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034D93FA-BE26-B0EE-6E2D-5BD5E517DE7C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566582" y="-22345"/>
              <a:ext cx="5993093" cy="642847"/>
              <a:chOff x="1566582" y="-22345"/>
              <a:chExt cx="5993093" cy="642847"/>
            </a:xfrm>
          </p:grpSpPr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F7A5D30-8D59-199B-54CA-A37D049C91F9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566582" y="-22345"/>
                <a:ext cx="4181979" cy="639599"/>
              </a:xfrm>
              <a:prstGeom prst="rect">
                <a:avLst/>
              </a:prstGeom>
              <a:noFill/>
            </p:spPr>
            <p:txBody>
              <a:bodyPr wrap="square" rtlCol="0" anchor="t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fr-FR" dirty="0">
                    <a:solidFill>
                      <a:schemeClr val="bg1"/>
                    </a:solidFill>
                    <a:latin typeface="ADLaM Display" panose="02010000000000000000" pitchFamily="2" charset="0"/>
                    <a:ea typeface="ADLaM Display" panose="02010000000000000000" pitchFamily="2" charset="0"/>
                    <a:cs typeface="ADLaM Display" panose="02010000000000000000" pitchFamily="2" charset="0"/>
                  </a:rPr>
                  <a:t>Société Algérienne de Réanimation Médicale</a:t>
                </a:r>
                <a:br>
                  <a:rPr lang="fr-FR" sz="1500" dirty="0">
                    <a:solidFill>
                      <a:schemeClr val="bg1"/>
                    </a:solidFill>
                    <a:latin typeface="Aptos ExtraBold" panose="020B0004020202020204" pitchFamily="34" charset="0"/>
                  </a:rPr>
                </a:br>
                <a:r>
                  <a:rPr lang="fr-FR" sz="1100" dirty="0">
                    <a:solidFill>
                      <a:schemeClr val="bg1"/>
                    </a:solidFill>
                    <a:latin typeface="ADLaM Display" panose="02010000000000000000" pitchFamily="2" charset="0"/>
                    <a:ea typeface="ADLaM Display" panose="02010000000000000000" pitchFamily="2" charset="0"/>
                    <a:cs typeface="ADLaM Display" panose="02010000000000000000" pitchFamily="2" charset="0"/>
                  </a:rPr>
                  <a:t>9, 10 et 11 octobre 2025</a:t>
                </a:r>
                <a:endParaRPr lang="fr-FR" sz="1500" dirty="0">
                  <a:solidFill>
                    <a:schemeClr val="bg1"/>
                  </a:solidFill>
                  <a:latin typeface="ADLaM Display" panose="02010000000000000000" pitchFamily="2" charset="0"/>
                  <a:ea typeface="ADLaM Display" panose="02010000000000000000" pitchFamily="2" charset="0"/>
                  <a:cs typeface="ADLaM Display" panose="02010000000000000000" pitchFamily="2" charset="0"/>
                </a:endParaRPr>
              </a:p>
            </p:txBody>
          </p: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5E301AB-83A2-DB4A-52D5-DA76D97189B8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5611345" y="2512"/>
                <a:ext cx="1948330" cy="6179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fr-FR" sz="1200" dirty="0">
                    <a:solidFill>
                      <a:schemeClr val="bg1"/>
                    </a:solidFill>
                    <a:latin typeface="ADLaM Display" panose="02010000000000000000" pitchFamily="2" charset="0"/>
                    <a:ea typeface="ADLaM Display" panose="02010000000000000000" pitchFamily="2" charset="0"/>
                    <a:cs typeface="ADLaM Display" panose="02010000000000000000" pitchFamily="2" charset="0"/>
                  </a:rPr>
                  <a:t>1ᵉʳ congrès international </a:t>
                </a:r>
                <a:br>
                  <a:rPr lang="fr-FR" sz="1200" dirty="0">
                    <a:solidFill>
                      <a:schemeClr val="bg1"/>
                    </a:solidFill>
                    <a:latin typeface="ADLaM Display" panose="02010000000000000000" pitchFamily="2" charset="0"/>
                    <a:ea typeface="ADLaM Display" panose="02010000000000000000" pitchFamily="2" charset="0"/>
                    <a:cs typeface="ADLaM Display" panose="02010000000000000000" pitchFamily="2" charset="0"/>
                  </a:rPr>
                </a:br>
                <a:r>
                  <a:rPr lang="fr-FR" sz="1200" dirty="0">
                    <a:solidFill>
                      <a:schemeClr val="bg1"/>
                    </a:solidFill>
                    <a:latin typeface="ADLaM Display" panose="02010000000000000000" pitchFamily="2" charset="0"/>
                    <a:ea typeface="ADLaM Display" panose="02010000000000000000" pitchFamily="2" charset="0"/>
                    <a:cs typeface="ADLaM Display" panose="02010000000000000000" pitchFamily="2" charset="0"/>
                  </a:rPr>
                  <a:t>&amp; 4ᵉ congrès national</a:t>
                </a:r>
                <a:endParaRPr lang="fr-FR" sz="1200" dirty="0">
                  <a:solidFill>
                    <a:schemeClr val="bg1"/>
                  </a:solidFill>
                  <a:effectLst/>
                  <a:latin typeface="ADLaM Display" panose="02010000000000000000" pitchFamily="2" charset="0"/>
                  <a:ea typeface="ADLaM Display" panose="02010000000000000000" pitchFamily="2" charset="0"/>
                  <a:cs typeface="ADLaM Display" panose="02010000000000000000" pitchFamily="2" charset="0"/>
                </a:endParaRPr>
              </a:p>
            </p:txBody>
          </p:sp>
        </p:grpSp>
      </p:grpSp>
      <p:sp>
        <p:nvSpPr>
          <p:cNvPr id="8" name="Rectangle 7">
            <a:extLst>
              <a:ext uri="{FF2B5EF4-FFF2-40B4-BE49-F238E27FC236}">
                <a16:creationId xmlns:a16="http://schemas.microsoft.com/office/drawing/2014/main" id="{52EC2263-4640-92CF-4ED2-0647AA5C8B6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2" y="10319507"/>
            <a:ext cx="7559675" cy="369794"/>
          </a:xfrm>
          <a:prstGeom prst="rect">
            <a:avLst/>
          </a:prstGeom>
          <a:solidFill>
            <a:srgbClr val="0D804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12" name="Graphic 11" descr="Open envelope outline">
            <a:extLst>
              <a:ext uri="{FF2B5EF4-FFF2-40B4-BE49-F238E27FC236}">
                <a16:creationId xmlns:a16="http://schemas.microsoft.com/office/drawing/2014/main" id="{9C413A11-9AA8-272B-D55A-788AC39959B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00269" y="10396682"/>
            <a:ext cx="215444" cy="215444"/>
          </a:xfrm>
          <a:prstGeom prst="rect">
            <a:avLst/>
          </a:prstGeom>
        </p:spPr>
      </p:pic>
      <p:pic>
        <p:nvPicPr>
          <p:cNvPr id="14" name="Graphic 13" descr="Speaker phone outline">
            <a:extLst>
              <a:ext uri="{FF2B5EF4-FFF2-40B4-BE49-F238E27FC236}">
                <a16:creationId xmlns:a16="http://schemas.microsoft.com/office/drawing/2014/main" id="{47D4EAB6-23DA-80FF-8CB7-4E8A51D02F80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069077" y="10396682"/>
            <a:ext cx="236138" cy="236138"/>
          </a:xfrm>
          <a:prstGeom prst="rect">
            <a:avLst/>
          </a:prstGeom>
        </p:spPr>
      </p:pic>
      <p:pic>
        <p:nvPicPr>
          <p:cNvPr id="16" name="Graphic 15" descr="Internet outline">
            <a:extLst>
              <a:ext uri="{FF2B5EF4-FFF2-40B4-BE49-F238E27FC236}">
                <a16:creationId xmlns:a16="http://schemas.microsoft.com/office/drawing/2014/main" id="{8BB60833-EBA3-D6D3-3433-951665DC4C5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33519" y="10350515"/>
            <a:ext cx="275232" cy="275232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53459AB4-971D-EFF5-BB98-F71A864C463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32997" y="10396682"/>
            <a:ext cx="85851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>
                <a:solidFill>
                  <a:schemeClr val="bg1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www.sarm.dz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E36A1C8-59A5-3792-CDB6-1735BA101EB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40941" y="10397016"/>
            <a:ext cx="104620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>
                <a:solidFill>
                  <a:schemeClr val="bg1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contact@sarm.dz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52659EC-2FC0-D964-5542-7DDB9750DC4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236573" y="10394376"/>
            <a:ext cx="104620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>
                <a:solidFill>
                  <a:schemeClr val="bg1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+ 213 23 11 33 38</a:t>
            </a:r>
          </a:p>
        </p:txBody>
      </p:sp>
      <p:pic>
        <p:nvPicPr>
          <p:cNvPr id="27" name="Graphic 26">
            <a:extLst>
              <a:ext uri="{FF2B5EF4-FFF2-40B4-BE49-F238E27FC236}">
                <a16:creationId xmlns:a16="http://schemas.microsoft.com/office/drawing/2014/main" id="{D16724EA-B885-F0F4-9AF6-0D86C2E100E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5618529" y="10357880"/>
            <a:ext cx="307134" cy="307134"/>
          </a:xfrm>
          <a:prstGeom prst="rect">
            <a:avLst/>
          </a:prstGeom>
        </p:spPr>
      </p:pic>
      <p:pic>
        <p:nvPicPr>
          <p:cNvPr id="29" name="Graphic 28">
            <a:extLst>
              <a:ext uri="{FF2B5EF4-FFF2-40B4-BE49-F238E27FC236}">
                <a16:creationId xmlns:a16="http://schemas.microsoft.com/office/drawing/2014/main" id="{0283CFE8-6868-FC67-5D9A-171F60533E9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5367776" y="10397147"/>
            <a:ext cx="228600" cy="228600"/>
          </a:xfrm>
          <a:prstGeom prst="rect">
            <a:avLst/>
          </a:prstGeom>
        </p:spPr>
      </p:pic>
      <p:pic>
        <p:nvPicPr>
          <p:cNvPr id="31" name="Graphic 30">
            <a:extLst>
              <a:ext uri="{FF2B5EF4-FFF2-40B4-BE49-F238E27FC236}">
                <a16:creationId xmlns:a16="http://schemas.microsoft.com/office/drawing/2014/main" id="{C8D0159A-1EEF-3773-FF31-B0C8F5B13013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5937333" y="10397147"/>
            <a:ext cx="228600" cy="228600"/>
          </a:xfrm>
          <a:prstGeom prst="rect">
            <a:avLst/>
          </a:prstGeom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C0384E23-6089-91EE-C964-35504EC614E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117562" y="10412904"/>
            <a:ext cx="119135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>
                <a:solidFill>
                  <a:schemeClr val="bg1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@SARMDZOfficial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39</Words>
  <Application>Microsoft Office PowerPoint</Application>
  <PresentationFormat>Custom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ADLaM Display</vt:lpstr>
      <vt:lpstr>Aptos ExtraBold</vt:lpstr>
      <vt:lpstr>Arial</vt:lpstr>
      <vt:lpstr>Simple Light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Mostafa ALILI</cp:lastModifiedBy>
  <cp:revision>1</cp:revision>
  <dcterms:modified xsi:type="dcterms:W3CDTF">2025-09-28T22:04:48Z</dcterms:modified>
</cp:coreProperties>
</file>